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06/06/2019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06/06/2019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06/06/2019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MARZO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3394"/>
            <a:ext cx="8203202" cy="44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51" y="1924727"/>
            <a:ext cx="690736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9" y="1738078"/>
            <a:ext cx="8640849" cy="42305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38" y="1806271"/>
            <a:ext cx="8639548" cy="41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69" y="1757779"/>
            <a:ext cx="7490187" cy="4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1961965"/>
            <a:ext cx="8361564" cy="3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4" y="1784412"/>
            <a:ext cx="8829536" cy="38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6" y="1917577"/>
            <a:ext cx="8565031" cy="37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6" y="1903506"/>
            <a:ext cx="8637973" cy="3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5" y="1917577"/>
            <a:ext cx="8707456" cy="3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9" y="1864603"/>
            <a:ext cx="8584707" cy="37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51" y="2025525"/>
            <a:ext cx="6869592" cy="37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15" y="1532295"/>
            <a:ext cx="6921966" cy="47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80" y="1578863"/>
            <a:ext cx="6818557" cy="46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28" y="1704192"/>
            <a:ext cx="690736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5132"/>
            <a:ext cx="8288222" cy="4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96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8cf1b8fd-72df-4c21-8306-a5f720778e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13118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MARZO 2019</dc:title>
  <dc:creator>CAMILO</dc:creator>
  <cp:lastModifiedBy>Julian Camilo Villar Chacon</cp:lastModifiedBy>
  <cp:revision>315</cp:revision>
  <cp:lastPrinted>2016-11-09T21:48:51Z</cp:lastPrinted>
  <dcterms:created xsi:type="dcterms:W3CDTF">2015-08-10T15:28:24Z</dcterms:created>
  <dcterms:modified xsi:type="dcterms:W3CDTF">2019-06-06T21:25:23Z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